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13" r:id="rId2"/>
    <p:sldId id="314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121475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/>
              <a:t>AL-FARABI KAZAKH NATIONAL UNIVERSITY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192470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Department of political science and political technologies</a:t>
            </a:r>
            <a:r>
              <a:rPr lang="ru-RU" sz="2800" b="1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3311189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Working practices of international organizations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306797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" sz="2400" b="1" dirty="0">
                <a:latin typeface="Arial" panose="020B0604020202020204" pitchFamily="34" charset="0"/>
              </a:rPr>
              <a:t>Abzhapparova A.A.</a:t>
            </a:r>
          </a:p>
          <a:p>
            <a:r>
              <a:rPr lang="en-US" sz="2400" b="1" dirty="0">
                <a:latin typeface="Arial" panose="020B0604020202020204" pitchFamily="34" charset="0"/>
              </a:rPr>
              <a:t>Senior lecturer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6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1276982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Working practices of international organizations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1720" y="3624654"/>
            <a:ext cx="68636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Lecture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4</a:t>
            </a:r>
            <a:endParaRPr lang="ru-RU" sz="3200" b="1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US" sz="2800" dirty="0"/>
              <a:t>Role of Global and Regional organizations in Creating New world Economic order</a:t>
            </a:r>
            <a:endParaRPr lang="ru-RU" sz="66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4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90011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67890"/>
            <a:ext cx="9144000" cy="6590109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4312" y="357187"/>
            <a:ext cx="8858250" cy="637579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" y="0"/>
            <a:ext cx="885825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40</Words>
  <Application>Microsoft Office PowerPoint</Application>
  <PresentationFormat>Экран (4:3)</PresentationFormat>
  <Paragraphs>8</Paragraphs>
  <Slides>51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4" baseType="lpstr">
      <vt:lpstr>Arial</vt:lpstr>
      <vt:lpstr>Calibri</vt:lpstr>
      <vt:lpstr>Office Theme</vt:lpstr>
      <vt:lpstr>AL-FARABI KAZAKH NATIONAL UNIVERSITY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</dc:title>
  <dc:creator>User</dc:creator>
  <cp:lastModifiedBy>User</cp:lastModifiedBy>
  <cp:revision>1</cp:revision>
  <dcterms:created xsi:type="dcterms:W3CDTF">2023-09-28T09:58:58Z</dcterms:created>
  <dcterms:modified xsi:type="dcterms:W3CDTF">2023-09-28T10:01:17Z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2023-09-28T00:00:00Z</vt:filetime>
  </property>
  <property fmtid="{D5CDD505-2E9C-101B-9397-08002B2CF9AE}" pid="3" name="LastSaved">
    <vt:filetime>2023-09-28T00:00:00Z</vt:filetime>
  </property>
</Properties>
</file>